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152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05" d="100"/>
          <a:sy n="105" d="100"/>
        </p:scale>
        <p:origin x="798" y="-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132C6-642F-7999-72A1-5C1F50BE75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1C1639-90C5-E557-D950-8BE68BE51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0D5F3C-C080-138A-178B-3B9ABD16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FE25-7936-0F46-8902-71835E46045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C96D30-F520-DA2B-5C42-20B899FEC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F5C06-C788-3A72-4C36-7451CB0C2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894F2-C8A1-6D41-ACB8-6FDCC6311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401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F1A17-4C08-DF5D-D251-06EF11D84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A8C0BC-4BB7-5879-A1D6-13D12B7405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2B2A6-4CB1-730A-4011-C2DDD8CA6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FE25-7936-0F46-8902-71835E46045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11CFC-DE61-71CF-1B80-11C248DE2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3FBCD-42ED-13FA-17B7-2DE013B22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894F2-C8A1-6D41-ACB8-6FDCC6311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50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E271CB-6467-873A-B1B8-5A959E0CD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0EFA36-FFB3-6D80-A07B-3A06B52C0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96294-C3E1-7107-C7CA-B9939AA9E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FE25-7936-0F46-8902-71835E46045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B12843-4B38-040C-6D76-DFE644759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85EEE-06DC-04FC-DB15-5000466BB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894F2-C8A1-6D41-ACB8-6FDCC6311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76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EAF62-7E73-F1C5-3496-EDF9F690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E321F-4160-ED0F-2F8D-2F0FD9874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3870E9-2726-0630-E316-D29A71627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FE25-7936-0F46-8902-71835E46045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5B941-42FC-03DF-0E28-069769DCA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BE5F9-4380-F3B1-3332-20677BD47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894F2-C8A1-6D41-ACB8-6FDCC6311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402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71354-85B0-A0BE-3C6C-9F9E1DADA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A4A06F-4A81-09DE-3F96-FCC888366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0F7A8A-6CC0-DBE4-B454-189544668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FE25-7936-0F46-8902-71835E46045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40FE9-5565-1AB2-9791-3DE025184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7F427-B668-63E8-D4B7-DF472E8E6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894F2-C8A1-6D41-ACB8-6FDCC6311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191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A72DA-F9E1-714A-C65C-199D9B222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5E834-D1F5-0A62-9142-75D1058C9D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9CF826-E81D-6E8B-763A-4B6DF91B0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29B614-6C76-EA0C-2DB3-6D7EEF63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FE25-7936-0F46-8902-71835E46045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30B482-7B4A-6965-2F34-F5DC8BE22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E8E264-8FFF-A23C-0F6F-887BF461A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894F2-C8A1-6D41-ACB8-6FDCC6311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078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522F7-AA6B-8A82-0033-8BA0C1DBE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EF0BBE-F64F-E61C-99F9-375766B38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60EE4B-D4E4-3EF7-2008-8E422AEE72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A7E8C6-796E-3397-EC72-4B623D4512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8952BE-7C9C-946C-2548-9FA5961B2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79ED05-18AE-9551-4060-180D5788E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FE25-7936-0F46-8902-71835E46045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6FD194-6362-0FE6-7B7B-959EB8C29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3CE5B9-F037-BF62-9F17-BBB0C21A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894F2-C8A1-6D41-ACB8-6FDCC6311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48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38141-2BE8-4E8E-8787-5AEFE1E4B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FAA4D4-CEF2-BE73-A474-D7D9DE2D3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FE25-7936-0F46-8902-71835E46045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BEFB7C-8A68-E5D8-8F2F-BCA1EDDD9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90D72C-2DC1-C459-63AC-EA45C1624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894F2-C8A1-6D41-ACB8-6FDCC6311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01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063195-F1BB-020A-071F-A436774A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FE25-7936-0F46-8902-71835E46045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ED5F0D-6921-AF35-8E52-BC8A9B79D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360D94-34BA-E7F7-D8E7-2820BC3BF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894F2-C8A1-6D41-ACB8-6FDCC6311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620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0C6CC-1AEB-8605-CCDE-6C75F75E0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A1C23-38EA-B0BE-C3E8-F964E7334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4973E9-7FBD-531D-6695-B7AABDB4BB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61055E-12B9-1989-0854-F51AEAA1E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FE25-7936-0F46-8902-71835E46045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68BAD2-4392-EEA8-2FC0-9BE583C99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0732F0-B284-4170-16CA-301B75933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894F2-C8A1-6D41-ACB8-6FDCC6311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199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52E9E-DBD4-4E7B-55B1-087F0E29D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FF8373-AE2E-2976-46ED-93937E15AB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2710BA-3EE9-C7D7-6B8C-7D4FCE5280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AFDF67-395C-5EF9-CF22-675138E6B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7FE25-7936-0F46-8902-71835E46045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9CEC5-9CAD-C7B1-2BF2-D830A6C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17DED4-1F70-F880-1B84-2BC12CE09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894F2-C8A1-6D41-ACB8-6FDCC6311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93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EB400B-C4FA-6524-0F97-3F56DB972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10FCA2-9A6E-03BB-92A9-2632AB520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7BD83-C2F6-1918-1939-5E3DC7802B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17FE25-7936-0F46-8902-71835E460454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2EA41-9576-640A-6E78-00493337AC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3E81F-2EC4-49FB-2E78-5AEE26D92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8894F2-C8A1-6D41-ACB8-6FDCC6311F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6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ChangeArrowheads="1"/>
          </p:cNvSpPr>
          <p:nvPr/>
        </p:nvSpPr>
        <p:spPr bwMode="auto">
          <a:xfrm>
            <a:off x="1695451" y="1143000"/>
            <a:ext cx="8755063" cy="702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828800" indent="-1828800" eaLnBrk="0" hangingPunct="0">
              <a:tabLst>
                <a:tab pos="2065338" algn="l"/>
                <a:tab pos="4229100" algn="l"/>
              </a:tabLst>
              <a:defRPr/>
            </a:pPr>
            <a:r>
              <a:rPr lang="en-US" altLang="en-US" sz="2000" b="1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Terms 	Ed Dundon	    </a:t>
            </a:r>
          </a:p>
          <a:p>
            <a:pPr marL="1828800" indent="-1828800" eaLnBrk="0" hangingPunct="0">
              <a:lnSpc>
                <a:spcPct val="140000"/>
              </a:lnSpc>
              <a:tabLst>
                <a:tab pos="2065338" algn="l"/>
                <a:tab pos="4229100" algn="l"/>
              </a:tabLst>
              <a:defRPr/>
            </a:pPr>
            <a:r>
              <a:rPr lang="en-US" altLang="en-US" sz="2000" b="1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expiring 	Mitch Etten-Bohm</a:t>
            </a:r>
          </a:p>
          <a:p>
            <a:pPr marL="1828800" indent="-1828800" eaLnBrk="0" hangingPunct="0">
              <a:lnSpc>
                <a:spcPct val="140000"/>
              </a:lnSpc>
              <a:buAutoNum type="arabicPlain" startAt="2025"/>
              <a:tabLst>
                <a:tab pos="2065338" algn="l"/>
                <a:tab pos="4229100" algn="l"/>
              </a:tabLst>
              <a:defRPr/>
            </a:pPr>
            <a:r>
              <a:rPr lang="en-US" altLang="en-US" sz="2000" b="1" dirty="0">
                <a:latin typeface="Arial" pitchFamily="34" charset="0"/>
                <a:ea typeface="MS PGothic" pitchFamily="34" charset="-128"/>
              </a:rPr>
              <a:t>AP Smith</a:t>
            </a:r>
          </a:p>
          <a:p>
            <a:pPr eaLnBrk="0" hangingPunct="0">
              <a:lnSpc>
                <a:spcPct val="140000"/>
              </a:lnSpc>
              <a:tabLst>
                <a:tab pos="2065338" algn="l"/>
                <a:tab pos="4229100" algn="l"/>
              </a:tabLst>
              <a:defRPr/>
            </a:pPr>
            <a:endParaRPr lang="en-US" altLang="en-US" sz="2000" b="1" dirty="0">
              <a:latin typeface="Arial" pitchFamily="34" charset="0"/>
              <a:ea typeface="MS PGothic" pitchFamily="34" charset="-128"/>
            </a:endParaRPr>
          </a:p>
          <a:p>
            <a:pPr marL="1828800" indent="-1828800" eaLnBrk="0" hangingPunct="0">
              <a:lnSpc>
                <a:spcPct val="140000"/>
              </a:lnSpc>
              <a:tabLst>
                <a:tab pos="2065338" algn="l"/>
                <a:tab pos="4229100" algn="l"/>
              </a:tabLst>
              <a:defRPr/>
            </a:pPr>
            <a:endParaRPr lang="en-US" altLang="en-US" sz="1000" b="1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  <a:p>
            <a:pPr marL="1828800" indent="-1828800" eaLnBrk="0" hangingPunct="0">
              <a:lnSpc>
                <a:spcPct val="140000"/>
              </a:lnSpc>
              <a:tabLst>
                <a:tab pos="2065338" algn="l"/>
                <a:tab pos="4229100" algn="l"/>
              </a:tabLst>
              <a:defRPr/>
            </a:pPr>
            <a:r>
              <a:rPr lang="en-US" altLang="en-US" sz="2000" b="1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Terms 	Gus Avila (resigned, no replacement yet)</a:t>
            </a:r>
          </a:p>
          <a:p>
            <a:pPr marL="1828800" indent="-1828800" eaLnBrk="0" hangingPunct="0">
              <a:lnSpc>
                <a:spcPct val="140000"/>
              </a:lnSpc>
              <a:tabLst>
                <a:tab pos="2065338" algn="l"/>
                <a:tab pos="4229100" algn="l"/>
              </a:tabLst>
              <a:defRPr/>
            </a:pPr>
            <a:r>
              <a:rPr lang="en-US" altLang="en-US" sz="2000" b="1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expiring 	Scott Esposito	    </a:t>
            </a:r>
          </a:p>
          <a:p>
            <a:pPr marL="1828800" indent="-1828800" eaLnBrk="0" hangingPunct="0">
              <a:lnSpc>
                <a:spcPct val="140000"/>
              </a:lnSpc>
              <a:tabLst>
                <a:tab pos="2065338" algn="l"/>
                <a:tab pos="4229100" algn="l"/>
              </a:tabLst>
              <a:defRPr/>
            </a:pPr>
            <a:r>
              <a:rPr lang="en-US" altLang="en-US" sz="2000" b="1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2026 	Bob </a:t>
            </a:r>
            <a:r>
              <a:rPr lang="en-US" altLang="en-US" sz="2000" b="1" dirty="0" err="1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Fandetti</a:t>
            </a:r>
            <a:endParaRPr lang="en-US" altLang="en-US" sz="2000" b="1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  <a:p>
            <a:pPr eaLnBrk="0" hangingPunct="0">
              <a:lnSpc>
                <a:spcPct val="140000"/>
              </a:lnSpc>
              <a:tabLst>
                <a:tab pos="1824038" algn="l"/>
                <a:tab pos="4229100" algn="l"/>
              </a:tabLst>
              <a:defRPr/>
            </a:pPr>
            <a:r>
              <a:rPr lang="en-US" altLang="en-US" sz="2000" b="1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	Stephanie McCormick</a:t>
            </a:r>
          </a:p>
          <a:p>
            <a:pPr eaLnBrk="0" hangingPunct="0">
              <a:lnSpc>
                <a:spcPct val="140000"/>
              </a:lnSpc>
              <a:tabLst>
                <a:tab pos="1828800" algn="l"/>
                <a:tab pos="4229100" algn="l"/>
              </a:tabLst>
              <a:defRPr/>
            </a:pPr>
            <a:endParaRPr lang="en-US" altLang="en-US" sz="2000" b="1" dirty="0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  <a:p>
            <a:pPr eaLnBrk="0" hangingPunct="0">
              <a:lnSpc>
                <a:spcPct val="140000"/>
              </a:lnSpc>
              <a:tabLst>
                <a:tab pos="1828800" algn="l"/>
                <a:tab pos="4229100" algn="l"/>
              </a:tabLst>
              <a:defRPr/>
            </a:pPr>
            <a:r>
              <a:rPr lang="en-US" altLang="en-US" sz="2000" b="1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Terms 	Tim Canter</a:t>
            </a:r>
            <a:r>
              <a:rPr lang="en-US" altLang="en-US" sz="2000" b="1" dirty="0">
                <a:latin typeface="Arial" pitchFamily="34" charset="0"/>
                <a:ea typeface="MS PGothic" pitchFamily="34" charset="-128"/>
              </a:rPr>
              <a:t>	    </a:t>
            </a:r>
          </a:p>
          <a:p>
            <a:pPr marL="1828800" indent="-1828800" eaLnBrk="0" hangingPunct="0">
              <a:lnSpc>
                <a:spcPct val="140000"/>
              </a:lnSpc>
              <a:tabLst>
                <a:tab pos="2065338" algn="l"/>
                <a:tab pos="4229100" algn="l"/>
              </a:tabLst>
              <a:defRPr/>
            </a:pPr>
            <a:r>
              <a:rPr lang="en-US" altLang="en-US" sz="2000" b="1" dirty="0">
                <a:latin typeface="Arial" pitchFamily="34" charset="0"/>
                <a:ea typeface="MS PGothic" pitchFamily="34" charset="-128"/>
              </a:rPr>
              <a:t>expiring 	Nate Frank</a:t>
            </a:r>
          </a:p>
          <a:p>
            <a:pPr marL="1828800" indent="-1828800" eaLnBrk="0" hangingPunct="0">
              <a:lnSpc>
                <a:spcPct val="140000"/>
              </a:lnSpc>
              <a:buAutoNum type="arabicPlain" startAt="2027"/>
              <a:tabLst>
                <a:tab pos="2065338" algn="l"/>
                <a:tab pos="4229100" algn="l"/>
              </a:tabLst>
              <a:defRPr/>
            </a:pPr>
            <a:r>
              <a:rPr lang="en-US" altLang="en-US" sz="2000" b="1" dirty="0">
                <a:latin typeface="Arial" pitchFamily="34" charset="0"/>
                <a:ea typeface="MS PGothic" pitchFamily="34" charset="-128"/>
              </a:rPr>
              <a:t>Steve Norman</a:t>
            </a:r>
          </a:p>
          <a:p>
            <a:pPr lvl="4" eaLnBrk="0" hangingPunct="0">
              <a:lnSpc>
                <a:spcPct val="140000"/>
              </a:lnSpc>
              <a:tabLst>
                <a:tab pos="2065338" algn="l"/>
                <a:tab pos="4229100" algn="l"/>
              </a:tabLst>
              <a:defRPr/>
            </a:pPr>
            <a:r>
              <a:rPr lang="en-US" altLang="en-US" sz="2000" b="1" dirty="0">
                <a:latin typeface="Arial" pitchFamily="34" charset="0"/>
                <a:ea typeface="MS PGothic" pitchFamily="34" charset="-128"/>
              </a:rPr>
              <a:t>Jeff Stallman</a:t>
            </a:r>
          </a:p>
          <a:p>
            <a:pPr eaLnBrk="0" hangingPunct="0">
              <a:lnSpc>
                <a:spcPct val="140000"/>
              </a:lnSpc>
              <a:tabLst>
                <a:tab pos="2065338" algn="l"/>
                <a:tab pos="4229100" algn="l"/>
              </a:tabLst>
              <a:defRPr/>
            </a:pPr>
            <a:r>
              <a:rPr lang="en-US" altLang="en-US" sz="2000" b="1" dirty="0">
                <a:latin typeface="Arial" pitchFamily="34" charset="0"/>
                <a:ea typeface="MS PGothic" pitchFamily="34" charset="-128"/>
              </a:rPr>
              <a:t>                          </a:t>
            </a:r>
          </a:p>
          <a:p>
            <a:pPr eaLnBrk="0" hangingPunct="0">
              <a:lnSpc>
                <a:spcPct val="140000"/>
              </a:lnSpc>
              <a:tabLst>
                <a:tab pos="2065338" algn="l"/>
                <a:tab pos="4229100" algn="l"/>
              </a:tabLst>
              <a:defRPr/>
            </a:pPr>
            <a:r>
              <a:rPr lang="en-US" altLang="en-US" sz="2000" b="1" dirty="0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t>          </a:t>
            </a:r>
          </a:p>
          <a:p>
            <a:pPr marL="1828800" indent="-1828800" eaLnBrk="0" hangingPunct="0">
              <a:lnSpc>
                <a:spcPct val="140000"/>
              </a:lnSpc>
              <a:tabLst>
                <a:tab pos="2065338" algn="l"/>
                <a:tab pos="4229100" algn="l"/>
              </a:tabLst>
              <a:defRPr/>
            </a:pPr>
            <a:endParaRPr lang="en-US" altLang="en-US" sz="2000" b="1" dirty="0"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36195" name="Text Box 3"/>
          <p:cNvSpPr txBox="1">
            <a:spLocks noChangeArrowheads="1"/>
          </p:cNvSpPr>
          <p:nvPr/>
        </p:nvSpPr>
        <p:spPr bwMode="auto">
          <a:xfrm>
            <a:off x="2260601" y="412751"/>
            <a:ext cx="76755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>
              <a:defRPr/>
            </a:pPr>
            <a:r>
              <a:rPr lang="en-US" altLang="en-US" sz="3200" b="1" dirty="0">
                <a:latin typeface="Arial" pitchFamily="34" charset="0"/>
              </a:rPr>
              <a:t>Current SNUG Board of Directors</a:t>
            </a:r>
            <a:endParaRPr lang="en-US" altLang="en-US" sz="3200" b="1" dirty="0">
              <a:latin typeface="Comic Sans MS" pitchFamily="66" charset="0"/>
            </a:endParaRPr>
          </a:p>
        </p:txBody>
      </p:sp>
      <p:sp>
        <p:nvSpPr>
          <p:cNvPr id="136196" name="Line 2"/>
          <p:cNvSpPr>
            <a:spLocks noChangeShapeType="1"/>
          </p:cNvSpPr>
          <p:nvPr/>
        </p:nvSpPr>
        <p:spPr bwMode="auto">
          <a:xfrm>
            <a:off x="1833309" y="2889504"/>
            <a:ext cx="83137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sz="2400">
              <a:solidFill>
                <a:srgbClr val="000000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136197" name="Line 3"/>
          <p:cNvSpPr>
            <a:spLocks noChangeShapeType="1"/>
          </p:cNvSpPr>
          <p:nvPr/>
        </p:nvSpPr>
        <p:spPr bwMode="auto">
          <a:xfrm>
            <a:off x="1833309" y="4949952"/>
            <a:ext cx="8394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>
              <a:defRPr/>
            </a:pPr>
            <a:endParaRPr lang="en-US" sz="2400">
              <a:solidFill>
                <a:srgbClr val="000000"/>
              </a:solidFill>
              <a:latin typeface="Times New Roman" pitchFamily="18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5876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Comic Sans MS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Norman, Steve</dc:creator>
  <cp:lastModifiedBy>Steve Norman</cp:lastModifiedBy>
  <cp:revision>2</cp:revision>
  <dcterms:created xsi:type="dcterms:W3CDTF">2025-06-04T20:22:41Z</dcterms:created>
  <dcterms:modified xsi:type="dcterms:W3CDTF">2025-06-05T14:28:17Z</dcterms:modified>
</cp:coreProperties>
</file>